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7" r:id="rId5"/>
    <p:sldId id="302" r:id="rId6"/>
    <p:sldId id="322" r:id="rId7"/>
    <p:sldId id="325" r:id="rId8"/>
    <p:sldId id="303" r:id="rId9"/>
    <p:sldId id="304" r:id="rId10"/>
    <p:sldId id="321" r:id="rId11"/>
    <p:sldId id="332" r:id="rId12"/>
    <p:sldId id="333" r:id="rId13"/>
    <p:sldId id="331" r:id="rId14"/>
    <p:sldId id="329" r:id="rId15"/>
    <p:sldId id="330" r:id="rId16"/>
    <p:sldId id="323" r:id="rId17"/>
    <p:sldId id="328" r:id="rId18"/>
    <p:sldId id="324" r:id="rId19"/>
    <p:sldId id="326" r:id="rId20"/>
    <p:sldId id="327" r:id="rId21"/>
    <p:sldId id="31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73537" autoAdjust="0"/>
  </p:normalViewPr>
  <p:slideViewPr>
    <p:cSldViewPr>
      <p:cViewPr varScale="1">
        <p:scale>
          <a:sx n="66" d="100"/>
          <a:sy n="66"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02/05/2023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02/05/2023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7"/>
          <a:stretch>
            <a:fillRect/>
          </a:stretch>
        </p:blipFill>
        <p:spPr>
          <a:xfrm>
            <a:off x="1745940" y="1773778"/>
            <a:ext cx="5724128" cy="3310444"/>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3283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AD8AC-BB95-4999-8CC1-95DE38016F70}">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894e085-ca10-42ec-aadf-154ab0169348"/>
    <ds:schemaRef ds:uri="4700a94c-e2d5-4e62-8a3b-b235c350b210"/>
    <ds:schemaRef ds:uri="aa5adec1-2310-4cd8-871b-e051d2dba17c"/>
    <ds:schemaRef ds:uri="http://www.w3.org/XML/1998/namespace"/>
  </ds:schemaRefs>
</ds:datastoreItem>
</file>

<file path=customXml/itemProps2.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3.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13480</TotalTime>
  <Words>1740</Words>
  <Application>Microsoft Office PowerPoint</Application>
  <PresentationFormat>On-screen Show (4:3)</PresentationFormat>
  <Paragraphs>191</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Jeanette Seagrave</cp:lastModifiedBy>
  <cp:revision>374</cp:revision>
  <dcterms:created xsi:type="dcterms:W3CDTF">2017-12-08T10:29:15Z</dcterms:created>
  <dcterms:modified xsi:type="dcterms:W3CDTF">2023-05-02T16:02:00Z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